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67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1E7AF-76A8-43BD-A968-7990EB344D02}" type="datetimeFigureOut">
              <a:rPr lang="tr-TR" smtClean="0"/>
              <a:t>22.5.2022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E5F21-6549-48F6-8E59-0EEFB8DE688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E5F21-6549-48F6-8E59-0EEFB8DE688D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B6DBD7-F98F-4447-9ADC-1CF3310A5DE7}" type="datetimeFigureOut">
              <a:rPr lang="tr-TR" smtClean="0"/>
              <a:pPr/>
              <a:t>22.5.2022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5E82DC-2224-4556-9D43-349280897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7772400" cy="1186843"/>
          </a:xfrm>
        </p:spPr>
        <p:txBody>
          <a:bodyPr>
            <a:normAutofit/>
          </a:bodyPr>
          <a:lstStyle/>
          <a:p>
            <a:r>
              <a:rPr lang="tr-TR" sz="5400" dirty="0" smtClean="0">
                <a:solidFill>
                  <a:srgbClr val="FF0000"/>
                </a:solidFill>
              </a:rPr>
              <a:t>  Sınav Öncesi Öneriler</a:t>
            </a:r>
            <a:endParaRPr lang="tr-TR" sz="5400" dirty="0">
              <a:solidFill>
                <a:srgbClr val="FF0000"/>
              </a:solidFill>
            </a:endParaRPr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>
          <a:xfrm>
            <a:off x="4943500" y="5857892"/>
            <a:ext cx="4200500" cy="84253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3 KASIM ORTAOKULU</a:t>
            </a:r>
          </a:p>
          <a:p>
            <a:pPr algn="ctr"/>
            <a:r>
              <a:rPr lang="tr-TR" dirty="0" smtClean="0">
                <a:solidFill>
                  <a:schemeClr val="bg1"/>
                </a:solidFill>
              </a:rPr>
              <a:t>PSİKOLOJİK DANIŞMA SERVİSİ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026" name="AutoShape 2" descr="2022 LGS sınavı hangi derslerden oluşuyor? - LGS Dokto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8" name="AutoShape 4" descr="2022 LGS sınavı hangi derslerden oluşuyor? - LGS Dokto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0" name="AutoShape 6" descr="2022 LGS sınavı hangi derslerden oluşuyor? - LGS Dokto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2" name="Picture 8" descr="2022 LGS sınavı hangi derslerden oluşuyor? - LGS Dokto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500174"/>
            <a:ext cx="6191240" cy="3474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8763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Sınav kağıdını ve bilgilerini kontrol et.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Soru kitapçığının eksik sayfaları olup olmadığını kontrol et.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Kitapçık türünü işaretle.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Anında</a:t>
            </a:r>
            <a:endParaRPr lang="tr-TR" dirty="0"/>
          </a:p>
        </p:txBody>
      </p:sp>
      <p:pic>
        <p:nvPicPr>
          <p:cNvPr id="1026" name="Picture 2" descr="C:\Users\win7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684029"/>
            <a:ext cx="3500462" cy="2173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92922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Zor sorulara takılıp kalma.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Yapamadığın sorulara işaret koy sonra tekrar dön.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Soru soru düşün! Bir soruyu çözerken aklın önceki sorularda olmasın.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Zor sorular moralini bozmasın. Unutma! Her zaman zor yapamayacağın sorular olacaktır.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Anında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İki cevap arasında kaldığınızda ilk işaretlediğiniz seçeneği emin olmadıkça değiştirme.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Anında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2000264"/>
          </a:xfrm>
        </p:spPr>
        <p:txBody>
          <a:bodyPr/>
          <a:lstStyle/>
          <a:p>
            <a:pPr algn="ctr"/>
            <a:r>
              <a:rPr lang="tr-TR" sz="5400" b="1" dirty="0" smtClean="0">
                <a:solidFill>
                  <a:schemeClr val="bg2">
                    <a:lumMod val="50000"/>
                  </a:schemeClr>
                </a:solidFill>
              </a:rPr>
              <a:t>Tüm Öğrencilerimize Başarılar  Dileriz.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</p:txBody>
      </p:sp>
      <p:pic>
        <p:nvPicPr>
          <p:cNvPr id="1028" name="Picture 4" descr="C:\Users\win7\Desktop\indi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071810"/>
            <a:ext cx="4357718" cy="27159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1"/>
          </a:xfrm>
        </p:spPr>
        <p:txBody>
          <a:bodyPr>
            <a:normAutofit fontScale="55000" lnSpcReduction="2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Deneme sınavları </a:t>
            </a:r>
            <a:r>
              <a:rPr lang="tr-TR" sz="4000" b="1" dirty="0" smtClean="0">
                <a:solidFill>
                  <a:srgbClr val="FF0000"/>
                </a:solidFill>
              </a:rPr>
              <a:t>çöz</a:t>
            </a:r>
          </a:p>
          <a:p>
            <a:pPr>
              <a:buNone/>
            </a:pPr>
            <a:r>
              <a:rPr lang="tr-TR" sz="4000" dirty="0" smtClean="0"/>
              <a:t>Her </a:t>
            </a:r>
            <a:r>
              <a:rPr lang="tr-TR" sz="4000" dirty="0" smtClean="0"/>
              <a:t>gün deneme sınavı çöz. Deneme</a:t>
            </a:r>
          </a:p>
          <a:p>
            <a:pPr>
              <a:buNone/>
            </a:pPr>
            <a:r>
              <a:rPr lang="tr-TR" sz="4000" dirty="0" smtClean="0"/>
              <a:t>sınavlarını sınav ciddiyetinde ve sınav</a:t>
            </a:r>
          </a:p>
          <a:p>
            <a:pPr>
              <a:buNone/>
            </a:pPr>
            <a:r>
              <a:rPr lang="tr-TR" sz="4000" dirty="0" smtClean="0"/>
              <a:t>süresinde çözmelisin. Okulun </a:t>
            </a:r>
            <a:r>
              <a:rPr lang="tr-TR" sz="4000" dirty="0" smtClean="0"/>
              <a:t>tatil olduğu</a:t>
            </a:r>
            <a:endParaRPr lang="tr-TR" sz="4000" dirty="0" smtClean="0"/>
          </a:p>
          <a:p>
            <a:pPr>
              <a:buNone/>
            </a:pPr>
            <a:r>
              <a:rPr lang="tr-TR" sz="4000" dirty="0" smtClean="0"/>
              <a:t>günlerde mutlaka sınava 09:30’da başla</a:t>
            </a:r>
            <a:r>
              <a:rPr lang="tr-TR" sz="4000" dirty="0" smtClean="0"/>
              <a:t>!</a:t>
            </a:r>
          </a:p>
          <a:p>
            <a:pPr>
              <a:buNone/>
            </a:pPr>
            <a:endParaRPr lang="tr-TR" sz="4000" dirty="0" smtClean="0"/>
          </a:p>
          <a:p>
            <a:r>
              <a:rPr lang="tr-TR" sz="4000" b="1" dirty="0" smtClean="0">
                <a:solidFill>
                  <a:srgbClr val="FF0000"/>
                </a:solidFill>
              </a:rPr>
              <a:t>Eksik konularını tamamla</a:t>
            </a:r>
            <a:r>
              <a:rPr lang="tr-TR" sz="4000" b="1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tr-TR" sz="4000" dirty="0" smtClean="0"/>
              <a:t>Yanlış ve boş sorularının konularını ve bu soruları</a:t>
            </a:r>
          </a:p>
          <a:p>
            <a:pPr>
              <a:buNone/>
            </a:pPr>
            <a:r>
              <a:rPr lang="tr-TR" sz="4000" dirty="0" smtClean="0"/>
              <a:t>kaçırma nedenini tespit et!</a:t>
            </a:r>
          </a:p>
          <a:p>
            <a:pPr>
              <a:buNone/>
            </a:pPr>
            <a:r>
              <a:rPr lang="tr-TR" sz="4000" b="1" dirty="0" smtClean="0"/>
              <a:t>Neden </a:t>
            </a:r>
            <a:r>
              <a:rPr lang="tr-TR" sz="4000" b="1" dirty="0" smtClean="0"/>
              <a:t>bu soruyu kaçırdın?</a:t>
            </a:r>
            <a:endParaRPr lang="tr-TR" sz="4000" b="1" dirty="0" smtClean="0"/>
          </a:p>
          <a:p>
            <a:r>
              <a:rPr lang="tr-TR" sz="4000" b="1" dirty="0" smtClean="0">
                <a:solidFill>
                  <a:srgbClr val="FF0000"/>
                </a:solidFill>
              </a:rPr>
              <a:t>Zorlandığın konuları tekrar et.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HAFTA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ÖNCE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</a:rPr>
              <a:t>Kaç 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</a:rPr>
              <a:t>Soru Çözmeliyim</a:t>
            </a:r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  <a:p>
            <a:endParaRPr lang="tr-TR" dirty="0" smtClean="0"/>
          </a:p>
          <a:p>
            <a:r>
              <a:rPr lang="tr-TR" dirty="0" smtClean="0"/>
              <a:t>Artık bu süreçte çözdüğün soru sayısından </a:t>
            </a:r>
            <a:r>
              <a:rPr lang="tr-TR" dirty="0" smtClean="0"/>
              <a:t>çok eksiklerini </a:t>
            </a:r>
            <a:r>
              <a:rPr lang="tr-TR" dirty="0" smtClean="0"/>
              <a:t>tespit edip bunları tamamlaman önemli!</a:t>
            </a:r>
          </a:p>
          <a:p>
            <a:endParaRPr lang="tr-TR" dirty="0" smtClean="0"/>
          </a:p>
          <a:p>
            <a:r>
              <a:rPr lang="tr-TR" dirty="0" smtClean="0"/>
              <a:t>Eğer eksiklerini gideriyor ve her şey </a:t>
            </a:r>
            <a:r>
              <a:rPr lang="tr-TR" dirty="0" smtClean="0"/>
              <a:t>yolunda gidiyorsa </a:t>
            </a:r>
            <a:r>
              <a:rPr lang="tr-TR" dirty="0" smtClean="0"/>
              <a:t>günlük 200-300 aralığında soru </a:t>
            </a:r>
            <a:r>
              <a:rPr lang="tr-TR" dirty="0" smtClean="0"/>
              <a:t>çözüyor olmalısın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Picture 5" descr="C:\Users\win7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332875"/>
            <a:ext cx="3286148" cy="252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Bunları ihmal Etme!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28596" y="1785926"/>
            <a:ext cx="2143140" cy="292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MEB örnek</a:t>
            </a:r>
          </a:p>
          <a:p>
            <a:pPr algn="ctr"/>
            <a:r>
              <a:rPr lang="tr-TR" dirty="0" smtClean="0"/>
              <a:t>sorularını mutlaka</a:t>
            </a:r>
          </a:p>
          <a:p>
            <a:pPr algn="ctr"/>
            <a:r>
              <a:rPr lang="tr-TR" dirty="0" smtClean="0"/>
              <a:t>çöz.</a:t>
            </a:r>
          </a:p>
          <a:p>
            <a:pPr algn="ctr"/>
            <a:endParaRPr lang="tr-TR" dirty="0" smtClean="0"/>
          </a:p>
          <a:p>
            <a:pPr algn="ctr"/>
            <a:r>
              <a:rPr lang="tr-TR" dirty="0" smtClean="0"/>
              <a:t>Sadece bu sene ile</a:t>
            </a:r>
          </a:p>
          <a:p>
            <a:pPr algn="ctr"/>
            <a:r>
              <a:rPr lang="tr-TR" dirty="0" smtClean="0"/>
              <a:t>yetinme geçen</a:t>
            </a:r>
          </a:p>
          <a:p>
            <a:pPr algn="ctr"/>
            <a:r>
              <a:rPr lang="tr-TR" dirty="0" smtClean="0"/>
              <a:t>seneki örnek</a:t>
            </a:r>
          </a:p>
          <a:p>
            <a:pPr algn="ctr"/>
            <a:r>
              <a:rPr lang="tr-TR" dirty="0" smtClean="0"/>
              <a:t>soruları da çöz!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3000364" y="1785926"/>
            <a:ext cx="2214578" cy="300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MEB tarafından</a:t>
            </a:r>
          </a:p>
          <a:p>
            <a:pPr algn="ctr"/>
            <a:r>
              <a:rPr lang="tr-TR" dirty="0" smtClean="0"/>
              <a:t>okullarda dağıtılan</a:t>
            </a:r>
          </a:p>
          <a:p>
            <a:pPr algn="ctr"/>
            <a:r>
              <a:rPr lang="tr-TR" dirty="0" smtClean="0"/>
              <a:t>Örnek soru</a:t>
            </a:r>
            <a:endParaRPr lang="tr-TR" dirty="0" smtClean="0"/>
          </a:p>
          <a:p>
            <a:pPr algn="ctr"/>
            <a:r>
              <a:rPr lang="tr-TR" dirty="0" smtClean="0"/>
              <a:t>kitapçıklarındaki</a:t>
            </a:r>
          </a:p>
          <a:p>
            <a:pPr algn="ctr"/>
            <a:r>
              <a:rPr lang="tr-TR" dirty="0" smtClean="0"/>
              <a:t>soruları mutlaka</a:t>
            </a:r>
          </a:p>
          <a:p>
            <a:pPr algn="ctr"/>
            <a:r>
              <a:rPr lang="tr-TR" dirty="0" smtClean="0"/>
              <a:t>çöz.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5715008" y="1785926"/>
            <a:ext cx="2357454" cy="300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LGS’de</a:t>
            </a:r>
            <a:r>
              <a:rPr lang="tr-TR" dirty="0" smtClean="0"/>
              <a:t> daha önce</a:t>
            </a:r>
          </a:p>
          <a:p>
            <a:pPr algn="ctr"/>
            <a:r>
              <a:rPr lang="tr-TR" dirty="0" smtClean="0"/>
              <a:t>çıkmış soruları</a:t>
            </a:r>
          </a:p>
          <a:p>
            <a:pPr algn="ctr"/>
            <a:r>
              <a:rPr lang="tr-TR" dirty="0" smtClean="0"/>
              <a:t>çöz.</a:t>
            </a:r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4214810" y="5143512"/>
            <a:ext cx="4214842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Daha önce </a:t>
            </a:r>
            <a:r>
              <a:rPr lang="tr-TR" dirty="0" smtClean="0"/>
              <a:t>girdiğin denemelerde</a:t>
            </a:r>
            <a:endParaRPr lang="tr-TR" dirty="0" smtClean="0"/>
          </a:p>
          <a:p>
            <a:pPr algn="ctr"/>
            <a:r>
              <a:rPr lang="tr-TR" dirty="0" smtClean="0"/>
              <a:t>yanlış yaptığın </a:t>
            </a:r>
            <a:r>
              <a:rPr lang="tr-TR" dirty="0" smtClean="0"/>
              <a:t>ya da </a:t>
            </a:r>
            <a:r>
              <a:rPr lang="tr-TR" dirty="0" smtClean="0"/>
              <a:t>boş bıraktığın</a:t>
            </a:r>
          </a:p>
          <a:p>
            <a:pPr algn="ctr"/>
            <a:r>
              <a:rPr lang="tr-TR" dirty="0" smtClean="0"/>
              <a:t>soruları tekrar çöz!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win7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500438"/>
            <a:ext cx="3511101" cy="2857520"/>
          </a:xfrm>
          <a:prstGeom prst="rect">
            <a:avLst/>
          </a:prstGeom>
          <a:noFill/>
        </p:spPr>
      </p:pic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BİR GÜN ÖNCE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28596" y="1285861"/>
            <a:ext cx="8429684" cy="3071834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Çok fazla TV izleme ve bilgisayarla oynama.</a:t>
            </a:r>
          </a:p>
          <a:p>
            <a:pPr>
              <a:buNone/>
            </a:pPr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Mideni bozacak hazır ve yağlı yiyeceklerden uzak dur,</a:t>
            </a:r>
          </a:p>
          <a:p>
            <a:pPr>
              <a:buNone/>
            </a:pPr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Eve hapsolma küçük </a:t>
            </a:r>
          </a:p>
          <a:p>
            <a:pPr>
              <a:buNone/>
            </a:pPr>
            <a:r>
              <a:rPr lang="tr-TR" sz="3200" b="1" dirty="0" smtClean="0">
                <a:solidFill>
                  <a:srgbClr val="FF0000"/>
                </a:solidFill>
              </a:rPr>
              <a:t>yürüyüşler yap.</a:t>
            </a:r>
            <a:endParaRPr lang="tr-T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643602"/>
          </a:xfrm>
        </p:spPr>
        <p:txBody>
          <a:bodyPr/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Kendini zihnen motive et, </a:t>
            </a: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Olumlu iç konuşmalar yap,</a:t>
            </a: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Konuları unuttum diye endişelenme, sınav başladığında konuları hatırlayacaksın.</a:t>
            </a: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Sınav evraklarını akşamdan hazırla.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470729"/>
            <a:ext cx="8001024" cy="2387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/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Sınavdan en az iki saat önce kalk,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İyi bir kahvaltı yap.</a:t>
            </a:r>
          </a:p>
          <a:p>
            <a:endParaRPr lang="tr-TR" sz="2800" b="1" dirty="0" smtClean="0">
              <a:solidFill>
                <a:srgbClr val="FF0000"/>
              </a:solidFill>
            </a:endParaRPr>
          </a:p>
          <a:p>
            <a:r>
              <a:rPr lang="tr-TR" sz="2800" b="1" dirty="0" smtClean="0">
                <a:solidFill>
                  <a:srgbClr val="FF0000"/>
                </a:solidFill>
              </a:rPr>
              <a:t>Fazla şekerli, sulu ve yağlı yiyecekler yeme, Kafeinli içecekler kahve, kola içme.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 Sabahı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Evden çıkmadan önce sınav evraklarını son kez kontrol et,</a:t>
            </a: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Mevsim koşullarına uygun, rahat edebileceğin ayakkabı ve kıyafetler giy.</a:t>
            </a: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En geç </a:t>
            </a:r>
            <a:r>
              <a:rPr lang="tr-TR" sz="3200" b="1" dirty="0" smtClean="0">
                <a:solidFill>
                  <a:srgbClr val="FF0000"/>
                </a:solidFill>
              </a:rPr>
              <a:t>sınavdan 1 saat önce </a:t>
            </a:r>
            <a:r>
              <a:rPr lang="tr-TR" sz="3200" b="1" dirty="0" smtClean="0">
                <a:solidFill>
                  <a:srgbClr val="FF0000"/>
                </a:solidFill>
              </a:rPr>
              <a:t>okulda </a:t>
            </a:r>
            <a:r>
              <a:rPr lang="tr-TR" sz="3200" b="1" dirty="0" smtClean="0">
                <a:solidFill>
                  <a:srgbClr val="FF0000"/>
                </a:solidFill>
              </a:rPr>
              <a:t>ol.</a:t>
            </a: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Sınava tüm ailenle gitme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Tuvalet ve su ihtiyacın varsa gider.</a:t>
            </a: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r>
              <a:rPr lang="tr-TR" sz="3200" b="1" dirty="0" smtClean="0">
                <a:solidFill>
                  <a:srgbClr val="FF0000"/>
                </a:solidFill>
              </a:rPr>
              <a:t>“Yapacağım”, “Başaracağım” diye olumlu cümleler kur.</a:t>
            </a:r>
          </a:p>
          <a:p>
            <a:endParaRPr lang="tr-TR" dirty="0" smtClean="0"/>
          </a:p>
          <a:p>
            <a:r>
              <a:rPr lang="tr-TR" sz="3200" b="1" dirty="0" smtClean="0">
                <a:solidFill>
                  <a:srgbClr val="FF0000"/>
                </a:solidFill>
              </a:rPr>
              <a:t>Sınav hakkında arkadaşlarınla olumsuz konuşmalar yapma.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Sınava Girerken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</TotalTime>
  <Words>380</Words>
  <Application>Microsoft Office PowerPoint</Application>
  <PresentationFormat>Ekran Gösterisi (4:3)</PresentationFormat>
  <Paragraphs>98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Kalabalık</vt:lpstr>
      <vt:lpstr>  Sınav Öncesi Öneriler</vt:lpstr>
      <vt:lpstr>2 HAFTA ÖNCE</vt:lpstr>
      <vt:lpstr>Slayt 3</vt:lpstr>
      <vt:lpstr>Bunları ihmal Etme!</vt:lpstr>
      <vt:lpstr>BİR GÜN ÖNCE</vt:lpstr>
      <vt:lpstr>Slayt 6</vt:lpstr>
      <vt:lpstr>Sınav Sabahı</vt:lpstr>
      <vt:lpstr>Slayt 8</vt:lpstr>
      <vt:lpstr>Sınava Girerken</vt:lpstr>
      <vt:lpstr>Sınav Anında</vt:lpstr>
      <vt:lpstr>Sınav Anında</vt:lpstr>
      <vt:lpstr>Sınav Anında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SINAV ÖNCESİ ÖNERİLER</dc:title>
  <dc:creator>win7</dc:creator>
  <cp:lastModifiedBy>onurcanakdeniz</cp:lastModifiedBy>
  <cp:revision>18</cp:revision>
  <dcterms:created xsi:type="dcterms:W3CDTF">2014-11-21T07:04:55Z</dcterms:created>
  <dcterms:modified xsi:type="dcterms:W3CDTF">2022-05-22T10:22:50Z</dcterms:modified>
</cp:coreProperties>
</file>